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F195-8B8E-4327-98E8-643FC0E3C796}" type="datetimeFigureOut">
              <a:rPr lang="cs-CZ" smtClean="0"/>
              <a:t>07.01.2020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D23-1BC7-4BD5-A8F6-158972FC9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541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F195-8B8E-4327-98E8-643FC0E3C796}" type="datetimeFigureOut">
              <a:rPr lang="cs-CZ" smtClean="0"/>
              <a:t>07.01.2020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D23-1BC7-4BD5-A8F6-158972FC9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66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F195-8B8E-4327-98E8-643FC0E3C796}" type="datetimeFigureOut">
              <a:rPr lang="cs-CZ" smtClean="0"/>
              <a:t>07.01.2020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D23-1BC7-4BD5-A8F6-158972FC9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59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F195-8B8E-4327-98E8-643FC0E3C796}" type="datetimeFigureOut">
              <a:rPr lang="cs-CZ" smtClean="0"/>
              <a:t>07.01.2020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D23-1BC7-4BD5-A8F6-158972FC9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43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F195-8B8E-4327-98E8-643FC0E3C796}" type="datetimeFigureOut">
              <a:rPr lang="cs-CZ" smtClean="0"/>
              <a:t>07.01.2020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D23-1BC7-4BD5-A8F6-158972FC9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24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F195-8B8E-4327-98E8-643FC0E3C796}" type="datetimeFigureOut">
              <a:rPr lang="cs-CZ" smtClean="0"/>
              <a:t>07.01.2020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D23-1BC7-4BD5-A8F6-158972FC9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39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F195-8B8E-4327-98E8-643FC0E3C796}" type="datetimeFigureOut">
              <a:rPr lang="cs-CZ" smtClean="0"/>
              <a:t>07.01.2020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D23-1BC7-4BD5-A8F6-158972FC94D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0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F195-8B8E-4327-98E8-643FC0E3C796}" type="datetimeFigureOut">
              <a:rPr lang="cs-CZ" smtClean="0"/>
              <a:t>07.01.2020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D23-1BC7-4BD5-A8F6-158972FC9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99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F195-8B8E-4327-98E8-643FC0E3C796}" type="datetimeFigureOut">
              <a:rPr lang="cs-CZ" smtClean="0"/>
              <a:t>07.01.2020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D23-1BC7-4BD5-A8F6-158972FC9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83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F195-8B8E-4327-98E8-643FC0E3C796}" type="datetimeFigureOut">
              <a:rPr lang="cs-CZ" smtClean="0"/>
              <a:t>07.01.2020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D23-1BC7-4BD5-A8F6-158972FC9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88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D3CF195-8B8E-4327-98E8-643FC0E3C796}" type="datetimeFigureOut">
              <a:rPr lang="cs-CZ" smtClean="0"/>
              <a:t>07.01.2020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A6D23-1BC7-4BD5-A8F6-158972FC9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54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D3CF195-8B8E-4327-98E8-643FC0E3C796}" type="datetimeFigureOut">
              <a:rPr lang="cs-CZ" smtClean="0"/>
              <a:t>07.01.2020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B4A6D23-1BC7-4BD5-A8F6-158972FC9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8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59005" y="1695368"/>
            <a:ext cx="10259122" cy="1645920"/>
          </a:xfrm>
        </p:spPr>
        <p:txBody>
          <a:bodyPr>
            <a:noAutofit/>
          </a:bodyPr>
          <a:lstStyle/>
          <a:p>
            <a:r>
              <a:rPr lang="cs-CZ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Realizace aktivit žáků 1. ročníku SOŠ J. </a:t>
            </a:r>
            <a:r>
              <a:rPr lang="cs-CZ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Sousedíka</a:t>
            </a:r>
            <a:r>
              <a:rPr lang="cs-CZ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Vsetín </a:t>
            </a:r>
            <a:endParaRPr lang="cs-CZ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59005" y="3839586"/>
            <a:ext cx="10259122" cy="2572365"/>
          </a:xfrm>
        </p:spPr>
        <p:txBody>
          <a:bodyPr>
            <a:normAutofit/>
          </a:bodyPr>
          <a:lstStyle/>
          <a:p>
            <a:r>
              <a:rPr lang="cs-C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rámci </a:t>
            </a:r>
            <a:r>
              <a:rPr lang="cs-CZ" sz="2600" b="1" i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Programu </a:t>
            </a:r>
            <a:r>
              <a:rPr lang="cs-CZ" sz="2600" b="1" i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podporu škol a školských zařízení v oblasti prevence rizikových typů chování </a:t>
            </a:r>
            <a:endParaRPr lang="cs-CZ" sz="2600" b="1" i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600" b="1" i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název </a:t>
            </a:r>
            <a:r>
              <a:rPr lang="cs-CZ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projektu „</a:t>
            </a:r>
            <a:r>
              <a:rPr lang="cs-CZ" sz="2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Úspěšný první ročník</a:t>
            </a:r>
            <a:r>
              <a:rPr lang="cs-CZ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cs-CZ" sz="2600" b="1" i="1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i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0"/>
            <a:ext cx="4224260" cy="140983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6" y="5439326"/>
            <a:ext cx="2175184" cy="120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4" y="5474468"/>
            <a:ext cx="2279263" cy="12608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7008" cy="146081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46048" y="1326364"/>
            <a:ext cx="11037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aktivit uskutečněných v rámci Programu </a:t>
            </a:r>
            <a:r>
              <a:rPr lang="cs-CZ" sz="3200" b="1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podporu škol a školských zařízení v oblasti prevence rizikových typů chování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11001" y="3227699"/>
            <a:ext cx="990785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cs-CZ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ročník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zejména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začátek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bývá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našich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zkušeností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rozhodující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úspěšné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zvládnutí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celého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Vytvoření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dobrých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vztahů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žáky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navzájem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vztahů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žák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učitel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základním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předpokladem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zlepšení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sociálního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klimatu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třídě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tím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položením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základu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studium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Všechny uvedené aktivity přispěly nemalou měrou k přiblížení se tomuto cíli.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5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4" y="5474468"/>
            <a:ext cx="2279263" cy="12608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7008" cy="146081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970156" y="2286000"/>
            <a:ext cx="995803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Směrem ke školám a školským zařízením je cílem Programu podporovat všeobecnou specifickou primární prevenci rizikových projevů chování, která musí být součástí dlouhodobého, kontinuálního a systematického preventivního působení prostřednictvím programů, které směřují k rozvoji osobnosti dítěte, žáka nebo pedagoga přes zvyšování klíčových kompetencí a rozvoje osobnosti a vedou ke zlepšení sociálního klimatu ve skupině dětí nebo kolektivu pracovníků škol a školských zařízení.</a:t>
            </a:r>
          </a:p>
          <a:p>
            <a:pPr algn="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296829" y="1076089"/>
            <a:ext cx="5932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cíle programu</a:t>
            </a:r>
            <a:endParaRPr lang="cs-CZ" sz="44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30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4" y="5474468"/>
            <a:ext cx="2279263" cy="12608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7008" cy="146081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271239" y="3052140"/>
            <a:ext cx="9958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oskytnutí </a:t>
            </a:r>
            <a:r>
              <a:rPr lang="cs-CZ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účelového příspěvku na provoz </a:t>
            </a: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Zlínským krajem</a:t>
            </a:r>
            <a:r>
              <a:rPr lang="cs-CZ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to částkou ve výši </a:t>
            </a:r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49 000 Kč</a:t>
            </a:r>
            <a:r>
              <a:rPr lang="cs-CZ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tj. 70,00 % celkových způsobilých výdajů </a:t>
            </a: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08342" y="1076089"/>
            <a:ext cx="5932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Financování programu</a:t>
            </a:r>
            <a:endParaRPr lang="cs-CZ" sz="44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8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4" y="5474468"/>
            <a:ext cx="2279263" cy="12608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7008" cy="146081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296829" y="1890167"/>
            <a:ext cx="6623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září již tradičně proběhly adaptační kurzy pro žáky prvního ročníku. Uskutečnily se ve 2 bězích, a to v termínu 4. – 6. září 2019 a 11. – 13. září 2019. Adaptační kurzy probíhaly v terénním středisku „Hájenka Na Novém světě“ v 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Semetíně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Hlavním cílem bylo seznámení nových třídních kolektivů, vytvoření prvních pozitivních vazeb, atmosféry spolupráce a sounáležitosti. I letos se adaptačního kurzu zúčastnili nejen třídní učitelé, ale i učitelé odborného výcviku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96829" y="1076089"/>
            <a:ext cx="5932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Adaptační kurzy </a:t>
            </a:r>
            <a:endParaRPr lang="cs-CZ" sz="44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766"/>
            <a:ext cx="5229446" cy="350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4" y="5474468"/>
            <a:ext cx="2279263" cy="12608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7008" cy="146081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430301" y="914393"/>
            <a:ext cx="5932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Adaptační kurzy </a:t>
            </a:r>
            <a:endParaRPr lang="cs-CZ" sz="44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430301" y="1906859"/>
            <a:ext cx="62223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programovou náplň se postarali instruktoři střediska volného času ALCEDO Vsetín. Žáci si vyzkoušeli různé seznamovací, týmové a strategické hry a také lanové aktivity.</a:t>
            </a:r>
          </a:p>
          <a:p>
            <a:pPr algn="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Účast na adaptačním kurzu urychluje vytvoření přátelských vazeb a působí preventivně proti možným projevům rizikového chování v kolektivech. Žáci velmi pozitivně hodnotili pobyt celkově, organizaci pobytu, profesionalitu lektorů a udávali, že aktivity přispěly ke stmelení kolektivu.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" y="1996069"/>
            <a:ext cx="5196127" cy="347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4" y="5474468"/>
            <a:ext cx="2279263" cy="12608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7008" cy="146081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430301" y="914393"/>
            <a:ext cx="5932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Adaptační kurzy </a:t>
            </a:r>
            <a:endParaRPr lang="cs-CZ" sz="44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967354" y="2703943"/>
            <a:ext cx="6858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Adaptačních kurzů se zúčastnilo 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174 žáků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což je více než 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 procent 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celkového počtu</a:t>
            </a:r>
            <a:r>
              <a:rPr lang="cs-CZ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žáků nastupujících do1</a:t>
            </a:r>
            <a:r>
              <a:rPr lang="cs-CZ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ročníku </a:t>
            </a:r>
            <a:endParaRPr lang="cs-CZ" sz="3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4" y="1544053"/>
            <a:ext cx="4142834" cy="379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4" y="5474468"/>
            <a:ext cx="2279263" cy="12608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7008" cy="146081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407998" y="1330934"/>
            <a:ext cx="5932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6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Zážitkové programy na téma „Závislost tady a teď</a:t>
            </a:r>
            <a:endParaRPr lang="cs-CZ" sz="36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380818" y="2989964"/>
            <a:ext cx="50488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cs-CZ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zaměřené na prevenci drogových závislostí 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určené </a:t>
            </a:r>
            <a:r>
              <a:rPr lang="cs-CZ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žáky a studenty základních a středních 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škol. Pořádané spolkem AGARTA</a:t>
            </a: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4" y="1460810"/>
            <a:ext cx="5239748" cy="392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4" y="5474468"/>
            <a:ext cx="2279263" cy="12608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7008" cy="146081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407998" y="1330934"/>
            <a:ext cx="5932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6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Zážitkové programy na téma „Závislost tady a teď</a:t>
            </a:r>
            <a:endParaRPr lang="cs-CZ" sz="36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434255" y="3856650"/>
            <a:ext cx="50488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října do listopadu 2019 se celkem 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sedmi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programů zúčastnilo 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 žáků 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ročníku</a:t>
            </a: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4" y="1330934"/>
            <a:ext cx="5289395" cy="39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4" y="5474468"/>
            <a:ext cx="2279263" cy="12608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7008" cy="146081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46049" y="1412866"/>
            <a:ext cx="11037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Workshopy pro pedagogické pracovníky na téma Pravidla ve třídě a etický kodex učitele</a:t>
            </a:r>
            <a:endParaRPr lang="cs-CZ" sz="36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10641" y="3073811"/>
            <a:ext cx="99078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přípravném týdnu proběhly pod vedením PhDr. Martiny </a:t>
            </a:r>
            <a:r>
              <a:rPr lang="cs-CZ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Jandorové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dva workshopy, kterých se zúčastnilo 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učitelů OV a </a:t>
            </a:r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učitelů teoretického vyučování, s cílem sjednotit pravidla vyžadovaná ve třídách a podílet se na vytvoření etického kodexu učitele SOŠ J. </a:t>
            </a:r>
            <a:r>
              <a:rPr lang="cs-CZ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Sousedíka</a:t>
            </a:r>
            <a:r>
              <a:rPr lang="cs-CZ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Vsetín</a:t>
            </a:r>
            <a:endParaRPr lang="cs-CZ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4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127</TotalTime>
  <Words>345</Words>
  <Application>Microsoft Office PowerPoint</Application>
  <PresentationFormat>Širokoúhlá obrazovka</PresentationFormat>
  <Paragraphs>24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Parcel</vt:lpstr>
      <vt:lpstr>Realizace aktivit žáků 1. ročníku SOŠ J. Sousedíka Vsetín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Realizace aktivit žáků 1. ročníku SOŠ J. Sousedíka Vsetín</dc:title>
  <dc:creator>Vakrčka Libor</dc:creator>
  <cp:lastModifiedBy>Vakrčka Libor</cp:lastModifiedBy>
  <cp:revision>12</cp:revision>
  <dcterms:created xsi:type="dcterms:W3CDTF">2020-01-07T08:39:06Z</dcterms:created>
  <dcterms:modified xsi:type="dcterms:W3CDTF">2020-01-07T10:46:11Z</dcterms:modified>
</cp:coreProperties>
</file>