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8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61" userDrawn="1">
          <p15:clr>
            <a:srgbClr val="A4A3A4"/>
          </p15:clr>
        </p15:guide>
        <p15:guide id="2" orient="horz" pos="414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5" pos="7197" userDrawn="1">
          <p15:clr>
            <a:srgbClr val="A4A3A4"/>
          </p15:clr>
        </p15:guide>
        <p15:guide id="6" orient="horz" pos="4133" userDrawn="1">
          <p15:clr>
            <a:srgbClr val="A4A3A4"/>
          </p15:clr>
        </p15:guide>
        <p15:guide id="7" orient="horz" pos="187" userDrawn="1">
          <p15:clr>
            <a:srgbClr val="A4A3A4"/>
          </p15:clr>
        </p15:guide>
        <p15:guide id="8" orient="horz" pos="390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sja Lancevska" initials="OL" lastIdx="3" clrIdx="0">
    <p:extLst>
      <p:ext uri="{19B8F6BF-5375-455C-9EA6-DF929625EA0E}">
        <p15:presenceInfo xmlns:p15="http://schemas.microsoft.com/office/powerpoint/2012/main" userId="S-1-5-21-1803783694-2584949059-72111480-1611" providerId="AD"/>
      </p:ext>
    </p:extLst>
  </p:cmAuthor>
  <p:cmAuthor id="2" name="Petr Konečný" initials="PK" lastIdx="1" clrIdx="1">
    <p:extLst>
      <p:ext uri="{19B8F6BF-5375-455C-9EA6-DF929625EA0E}">
        <p15:presenceInfo xmlns:p15="http://schemas.microsoft.com/office/powerpoint/2012/main" userId="3e59de659385b1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E25"/>
    <a:srgbClr val="272727"/>
    <a:srgbClr val="FFC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511" autoAdjust="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>
        <p:guide pos="461"/>
        <p:guide orient="horz" pos="414"/>
        <p:guide pos="211"/>
        <p:guide pos="7469"/>
        <p:guide pos="7197"/>
        <p:guide orient="horz" pos="4133"/>
        <p:guide orient="horz" pos="187"/>
        <p:guide orient="horz" pos="39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6154" y="53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onečný" userId="3e59de659385b1b8" providerId="LiveId" clId="{AFD94892-8C2C-4AF8-B4DC-6FCCC7A0848A}"/>
    <pc:docChg chg="custSel modSld">
      <pc:chgData name="Petr Konečný" userId="3e59de659385b1b8" providerId="LiveId" clId="{AFD94892-8C2C-4AF8-B4DC-6FCCC7A0848A}" dt="2021-05-21T08:53:32.645" v="2476" actId="20577"/>
      <pc:docMkLst>
        <pc:docMk/>
      </pc:docMkLst>
      <pc:sldChg chg="modSp mod">
        <pc:chgData name="Petr Konečný" userId="3e59de659385b1b8" providerId="LiveId" clId="{AFD94892-8C2C-4AF8-B4DC-6FCCC7A0848A}" dt="2021-05-06T09:30:28.120" v="14" actId="6549"/>
        <pc:sldMkLst>
          <pc:docMk/>
          <pc:sldMk cId="2602965914" sldId="257"/>
        </pc:sldMkLst>
        <pc:spChg chg="mod">
          <ac:chgData name="Petr Konečný" userId="3e59de659385b1b8" providerId="LiveId" clId="{AFD94892-8C2C-4AF8-B4DC-6FCCC7A0848A}" dt="2021-05-06T09:30:28.120" v="14" actId="6549"/>
          <ac:spMkLst>
            <pc:docMk/>
            <pc:sldMk cId="2602965914" sldId="257"/>
            <ac:spMk id="3" creationId="{64DAC842-CA75-4251-84D9-1C193AB1F05C}"/>
          </ac:spMkLst>
        </pc:spChg>
      </pc:sldChg>
      <pc:sldChg chg="modSp mod addCm delCm modNotesTx">
        <pc:chgData name="Petr Konečný" userId="3e59de659385b1b8" providerId="LiveId" clId="{AFD94892-8C2C-4AF8-B4DC-6FCCC7A0848A}" dt="2021-05-19T16:16:32.007" v="247" actId="20577"/>
        <pc:sldMkLst>
          <pc:docMk/>
          <pc:sldMk cId="1718994039" sldId="261"/>
        </pc:sldMkLst>
        <pc:spChg chg="mod">
          <ac:chgData name="Petr Konečný" userId="3e59de659385b1b8" providerId="LiveId" clId="{AFD94892-8C2C-4AF8-B4DC-6FCCC7A0848A}" dt="2021-05-06T09:28:33.704" v="2" actId="6549"/>
          <ac:spMkLst>
            <pc:docMk/>
            <pc:sldMk cId="1718994039" sldId="261"/>
            <ac:spMk id="9" creationId="{7B960082-3811-4558-BF46-3D277B0287DE}"/>
          </ac:spMkLst>
        </pc:spChg>
      </pc:sldChg>
      <pc:sldChg chg="modSp mod">
        <pc:chgData name="Petr Konečný" userId="3e59de659385b1b8" providerId="LiveId" clId="{AFD94892-8C2C-4AF8-B4DC-6FCCC7A0848A}" dt="2021-05-06T09:29:13.236" v="8" actId="6549"/>
        <pc:sldMkLst>
          <pc:docMk/>
          <pc:sldMk cId="1629657880" sldId="300"/>
        </pc:sldMkLst>
        <pc:spChg chg="mod">
          <ac:chgData name="Petr Konečný" userId="3e59de659385b1b8" providerId="LiveId" clId="{AFD94892-8C2C-4AF8-B4DC-6FCCC7A0848A}" dt="2021-05-06T09:29:13.236" v="8" actId="6549"/>
          <ac:spMkLst>
            <pc:docMk/>
            <pc:sldMk cId="1629657880" sldId="300"/>
            <ac:spMk id="9" creationId="{7B960082-3811-4558-BF46-3D277B0287DE}"/>
          </ac:spMkLst>
        </pc:spChg>
      </pc:sldChg>
      <pc:sldChg chg="modSp mod modNotesTx">
        <pc:chgData name="Petr Konečný" userId="3e59de659385b1b8" providerId="LiveId" clId="{AFD94892-8C2C-4AF8-B4DC-6FCCC7A0848A}" dt="2021-05-19T16:23:07.340" v="782" actId="123"/>
        <pc:sldMkLst>
          <pc:docMk/>
          <pc:sldMk cId="1893815153" sldId="302"/>
        </pc:sldMkLst>
        <pc:spChg chg="mod">
          <ac:chgData name="Petr Konečný" userId="3e59de659385b1b8" providerId="LiveId" clId="{AFD94892-8C2C-4AF8-B4DC-6FCCC7A0848A}" dt="2021-05-06T09:29:52.885" v="13" actId="6549"/>
          <ac:spMkLst>
            <pc:docMk/>
            <pc:sldMk cId="1893815153" sldId="302"/>
            <ac:spMk id="9" creationId="{7B960082-3811-4558-BF46-3D277B0287DE}"/>
          </ac:spMkLst>
        </pc:spChg>
      </pc:sldChg>
      <pc:sldChg chg="modSp mod">
        <pc:chgData name="Petr Konečný" userId="3e59de659385b1b8" providerId="LiveId" clId="{AFD94892-8C2C-4AF8-B4DC-6FCCC7A0848A}" dt="2021-05-06T09:29:46.674" v="12" actId="6549"/>
        <pc:sldMkLst>
          <pc:docMk/>
          <pc:sldMk cId="3535999115" sldId="303"/>
        </pc:sldMkLst>
        <pc:spChg chg="mod">
          <ac:chgData name="Petr Konečný" userId="3e59de659385b1b8" providerId="LiveId" clId="{AFD94892-8C2C-4AF8-B4DC-6FCCC7A0848A}" dt="2021-05-06T09:29:46.674" v="12" actId="6549"/>
          <ac:spMkLst>
            <pc:docMk/>
            <pc:sldMk cId="3535999115" sldId="303"/>
            <ac:spMk id="9" creationId="{7B960082-3811-4558-BF46-3D277B0287DE}"/>
          </ac:spMkLst>
        </pc:spChg>
      </pc:sldChg>
      <pc:sldChg chg="modSp mod">
        <pc:chgData name="Petr Konečný" userId="3e59de659385b1b8" providerId="LiveId" clId="{AFD94892-8C2C-4AF8-B4DC-6FCCC7A0848A}" dt="2021-05-06T09:29:41.028" v="11" actId="6549"/>
        <pc:sldMkLst>
          <pc:docMk/>
          <pc:sldMk cId="205250487" sldId="304"/>
        </pc:sldMkLst>
        <pc:spChg chg="mod">
          <ac:chgData name="Petr Konečný" userId="3e59de659385b1b8" providerId="LiveId" clId="{AFD94892-8C2C-4AF8-B4DC-6FCCC7A0848A}" dt="2021-05-06T09:29:41.028" v="11" actId="6549"/>
          <ac:spMkLst>
            <pc:docMk/>
            <pc:sldMk cId="205250487" sldId="304"/>
            <ac:spMk id="9" creationId="{7B960082-3811-4558-BF46-3D277B0287DE}"/>
          </ac:spMkLst>
        </pc:spChg>
      </pc:sldChg>
      <pc:sldChg chg="modSp mod">
        <pc:chgData name="Petr Konečný" userId="3e59de659385b1b8" providerId="LiveId" clId="{AFD94892-8C2C-4AF8-B4DC-6FCCC7A0848A}" dt="2021-05-06T09:29:34.258" v="10" actId="6549"/>
        <pc:sldMkLst>
          <pc:docMk/>
          <pc:sldMk cId="2691928684" sldId="305"/>
        </pc:sldMkLst>
        <pc:spChg chg="mod">
          <ac:chgData name="Petr Konečný" userId="3e59de659385b1b8" providerId="LiveId" clId="{AFD94892-8C2C-4AF8-B4DC-6FCCC7A0848A}" dt="2021-05-06T09:29:34.258" v="10" actId="6549"/>
          <ac:spMkLst>
            <pc:docMk/>
            <pc:sldMk cId="2691928684" sldId="305"/>
            <ac:spMk id="9" creationId="{7B960082-3811-4558-BF46-3D277B0287DE}"/>
          </ac:spMkLst>
        </pc:spChg>
      </pc:sldChg>
      <pc:sldChg chg="modSp mod">
        <pc:chgData name="Petr Konečný" userId="3e59de659385b1b8" providerId="LiveId" clId="{AFD94892-8C2C-4AF8-B4DC-6FCCC7A0848A}" dt="2021-05-06T09:29:22.238" v="9" actId="6549"/>
        <pc:sldMkLst>
          <pc:docMk/>
          <pc:sldMk cId="3462192262" sldId="306"/>
        </pc:sldMkLst>
        <pc:spChg chg="mod">
          <ac:chgData name="Petr Konečný" userId="3e59de659385b1b8" providerId="LiveId" clId="{AFD94892-8C2C-4AF8-B4DC-6FCCC7A0848A}" dt="2021-05-06T09:29:22.238" v="9" actId="6549"/>
          <ac:spMkLst>
            <pc:docMk/>
            <pc:sldMk cId="3462192262" sldId="306"/>
            <ac:spMk id="9" creationId="{7B960082-3811-4558-BF46-3D277B0287DE}"/>
          </ac:spMkLst>
        </pc:spChg>
      </pc:sldChg>
      <pc:sldChg chg="modSp mod modNotesTx">
        <pc:chgData name="Petr Konečný" userId="3e59de659385b1b8" providerId="LiveId" clId="{AFD94892-8C2C-4AF8-B4DC-6FCCC7A0848A}" dt="2021-05-19T16:22:21.290" v="781" actId="255"/>
        <pc:sldMkLst>
          <pc:docMk/>
          <pc:sldMk cId="1377554605" sldId="307"/>
        </pc:sldMkLst>
        <pc:spChg chg="mod">
          <ac:chgData name="Petr Konečný" userId="3e59de659385b1b8" providerId="LiveId" clId="{AFD94892-8C2C-4AF8-B4DC-6FCCC7A0848A}" dt="2021-05-06T09:29:07.007" v="7" actId="6549"/>
          <ac:spMkLst>
            <pc:docMk/>
            <pc:sldMk cId="1377554605" sldId="307"/>
            <ac:spMk id="9" creationId="{7B960082-3811-4558-BF46-3D277B0287DE}"/>
          </ac:spMkLst>
        </pc:spChg>
      </pc:sldChg>
      <pc:sldChg chg="modSp mod modNotesTx">
        <pc:chgData name="Petr Konečný" userId="3e59de659385b1b8" providerId="LiveId" clId="{AFD94892-8C2C-4AF8-B4DC-6FCCC7A0848A}" dt="2021-05-19T16:32:33.631" v="2055" actId="20577"/>
        <pc:sldMkLst>
          <pc:docMk/>
          <pc:sldMk cId="1127719231" sldId="308"/>
        </pc:sldMkLst>
        <pc:spChg chg="mod">
          <ac:chgData name="Petr Konečný" userId="3e59de659385b1b8" providerId="LiveId" clId="{AFD94892-8C2C-4AF8-B4DC-6FCCC7A0848A}" dt="2021-05-06T09:28:54.924" v="5" actId="6549"/>
          <ac:spMkLst>
            <pc:docMk/>
            <pc:sldMk cId="1127719231" sldId="308"/>
            <ac:spMk id="9" creationId="{7B960082-3811-4558-BF46-3D277B0287DE}"/>
          </ac:spMkLst>
        </pc:spChg>
      </pc:sldChg>
      <pc:sldChg chg="modSp mod">
        <pc:chgData name="Petr Konečný" userId="3e59de659385b1b8" providerId="LiveId" clId="{AFD94892-8C2C-4AF8-B4DC-6FCCC7A0848A}" dt="2021-05-06T09:29:00.434" v="6" actId="6549"/>
        <pc:sldMkLst>
          <pc:docMk/>
          <pc:sldMk cId="1278385707" sldId="309"/>
        </pc:sldMkLst>
        <pc:spChg chg="mod">
          <ac:chgData name="Petr Konečný" userId="3e59de659385b1b8" providerId="LiveId" clId="{AFD94892-8C2C-4AF8-B4DC-6FCCC7A0848A}" dt="2021-05-06T09:29:00.434" v="6" actId="6549"/>
          <ac:spMkLst>
            <pc:docMk/>
            <pc:sldMk cId="1278385707" sldId="309"/>
            <ac:spMk id="9" creationId="{7B960082-3811-4558-BF46-3D277B0287DE}"/>
          </ac:spMkLst>
        </pc:spChg>
      </pc:sldChg>
      <pc:sldChg chg="modSp mod">
        <pc:chgData name="Petr Konečný" userId="3e59de659385b1b8" providerId="LiveId" clId="{AFD94892-8C2C-4AF8-B4DC-6FCCC7A0848A}" dt="2021-05-06T09:30:38.919" v="15" actId="6549"/>
        <pc:sldMkLst>
          <pc:docMk/>
          <pc:sldMk cId="2098453080" sldId="310"/>
        </pc:sldMkLst>
        <pc:spChg chg="mod">
          <ac:chgData name="Petr Konečný" userId="3e59de659385b1b8" providerId="LiveId" clId="{AFD94892-8C2C-4AF8-B4DC-6FCCC7A0848A}" dt="2021-05-06T09:30:38.919" v="15" actId="6549"/>
          <ac:spMkLst>
            <pc:docMk/>
            <pc:sldMk cId="2098453080" sldId="310"/>
            <ac:spMk id="9" creationId="{7B960082-3811-4558-BF46-3D277B0287DE}"/>
          </ac:spMkLst>
        </pc:spChg>
      </pc:sldChg>
      <pc:sldChg chg="modSp mod modNotesTx">
        <pc:chgData name="Petr Konečný" userId="3e59de659385b1b8" providerId="LiveId" clId="{AFD94892-8C2C-4AF8-B4DC-6FCCC7A0848A}" dt="2021-05-21T08:53:32.645" v="2476" actId="20577"/>
        <pc:sldMkLst>
          <pc:docMk/>
          <pc:sldMk cId="395541889" sldId="311"/>
        </pc:sldMkLst>
        <pc:spChg chg="mod">
          <ac:chgData name="Petr Konečný" userId="3e59de659385b1b8" providerId="LiveId" clId="{AFD94892-8C2C-4AF8-B4DC-6FCCC7A0848A}" dt="2021-05-06T09:28:49.705" v="4" actId="6549"/>
          <ac:spMkLst>
            <pc:docMk/>
            <pc:sldMk cId="395541889" sldId="311"/>
            <ac:spMk id="9" creationId="{7B960082-3811-4558-BF46-3D277B0287DE}"/>
          </ac:spMkLst>
        </pc:spChg>
      </pc:sldChg>
      <pc:sldChg chg="modSp mod modNotesTx">
        <pc:chgData name="Petr Konečný" userId="3e59de659385b1b8" providerId="LiveId" clId="{AFD94892-8C2C-4AF8-B4DC-6FCCC7A0848A}" dt="2021-05-19T17:03:51.562" v="2300" actId="108"/>
        <pc:sldMkLst>
          <pc:docMk/>
          <pc:sldMk cId="622493727" sldId="312"/>
        </pc:sldMkLst>
        <pc:spChg chg="mod">
          <ac:chgData name="Petr Konečný" userId="3e59de659385b1b8" providerId="LiveId" clId="{AFD94892-8C2C-4AF8-B4DC-6FCCC7A0848A}" dt="2021-05-06T09:28:41.107" v="3" actId="6549"/>
          <ac:spMkLst>
            <pc:docMk/>
            <pc:sldMk cId="622493727" sldId="312"/>
            <ac:spMk id="9" creationId="{7B960082-3811-4558-BF46-3D277B0287DE}"/>
          </ac:spMkLst>
        </pc:spChg>
        <pc:spChg chg="mod">
          <ac:chgData name="Petr Konečný" userId="3e59de659385b1b8" providerId="LiveId" clId="{AFD94892-8C2C-4AF8-B4DC-6FCCC7A0848A}" dt="2021-05-06T09:28:15.042" v="1" actId="113"/>
          <ac:spMkLst>
            <pc:docMk/>
            <pc:sldMk cId="622493727" sldId="312"/>
            <ac:spMk id="16" creationId="{A173BED7-B43A-4729-8537-2B479071D732}"/>
          </ac:spMkLst>
        </pc:spChg>
      </pc:sldChg>
    </pc:docChg>
  </pc:docChgLst>
  <pc:docChgLst>
    <pc:chgData name="Petr Konečný" userId="3e59de659385b1b8" providerId="LiveId" clId="{FB8A05D9-5863-4921-A1DA-684591AE07DF}"/>
    <pc:docChg chg="custSel modSld">
      <pc:chgData name="Petr Konečný" userId="3e59de659385b1b8" providerId="LiveId" clId="{FB8A05D9-5863-4921-A1DA-684591AE07DF}" dt="2021-05-10T16:53:17.053" v="69" actId="20577"/>
      <pc:docMkLst>
        <pc:docMk/>
      </pc:docMkLst>
      <pc:sldChg chg="modSp mod">
        <pc:chgData name="Petr Konečný" userId="3e59de659385b1b8" providerId="LiveId" clId="{FB8A05D9-5863-4921-A1DA-684591AE07DF}" dt="2021-05-10T16:51:31.916" v="0" actId="20577"/>
        <pc:sldMkLst>
          <pc:docMk/>
          <pc:sldMk cId="1718994039" sldId="261"/>
        </pc:sldMkLst>
        <pc:spChg chg="mod">
          <ac:chgData name="Petr Konečný" userId="3e59de659385b1b8" providerId="LiveId" clId="{FB8A05D9-5863-4921-A1DA-684591AE07DF}" dt="2021-05-10T16:51:31.916" v="0" actId="20577"/>
          <ac:spMkLst>
            <pc:docMk/>
            <pc:sldMk cId="1718994039" sldId="261"/>
            <ac:spMk id="13" creationId="{7BA9A517-6F75-40FC-A80A-2478C9C0CD2C}"/>
          </ac:spMkLst>
        </pc:spChg>
      </pc:sldChg>
      <pc:sldChg chg="modSp mod">
        <pc:chgData name="Petr Konečný" userId="3e59de659385b1b8" providerId="LiveId" clId="{FB8A05D9-5863-4921-A1DA-684591AE07DF}" dt="2021-05-10T16:51:34.228" v="1" actId="20577"/>
        <pc:sldMkLst>
          <pc:docMk/>
          <pc:sldMk cId="1893815153" sldId="302"/>
        </pc:sldMkLst>
        <pc:spChg chg="mod">
          <ac:chgData name="Petr Konečný" userId="3e59de659385b1b8" providerId="LiveId" clId="{FB8A05D9-5863-4921-A1DA-684591AE07DF}" dt="2021-05-10T16:51:34.228" v="1" actId="20577"/>
          <ac:spMkLst>
            <pc:docMk/>
            <pc:sldMk cId="1893815153" sldId="302"/>
            <ac:spMk id="13" creationId="{7BA9A517-6F75-40FC-A80A-2478C9C0CD2C}"/>
          </ac:spMkLst>
        </pc:spChg>
      </pc:sldChg>
      <pc:sldChg chg="modSp mod">
        <pc:chgData name="Petr Konečný" userId="3e59de659385b1b8" providerId="LiveId" clId="{FB8A05D9-5863-4921-A1DA-684591AE07DF}" dt="2021-05-10T16:51:41.247" v="2" actId="20577"/>
        <pc:sldMkLst>
          <pc:docMk/>
          <pc:sldMk cId="3535999115" sldId="303"/>
        </pc:sldMkLst>
        <pc:spChg chg="mod">
          <ac:chgData name="Petr Konečný" userId="3e59de659385b1b8" providerId="LiveId" clId="{FB8A05D9-5863-4921-A1DA-684591AE07DF}" dt="2021-05-10T16:51:41.247" v="2" actId="20577"/>
          <ac:spMkLst>
            <pc:docMk/>
            <pc:sldMk cId="3535999115" sldId="303"/>
            <ac:spMk id="13" creationId="{7BA9A517-6F75-40FC-A80A-2478C9C0CD2C}"/>
          </ac:spMkLst>
        </pc:spChg>
      </pc:sldChg>
      <pc:sldChg chg="modSp mod">
        <pc:chgData name="Petr Konečný" userId="3e59de659385b1b8" providerId="LiveId" clId="{FB8A05D9-5863-4921-A1DA-684591AE07DF}" dt="2021-05-10T16:51:46.434" v="3" actId="20577"/>
        <pc:sldMkLst>
          <pc:docMk/>
          <pc:sldMk cId="205250487" sldId="304"/>
        </pc:sldMkLst>
        <pc:spChg chg="mod">
          <ac:chgData name="Petr Konečný" userId="3e59de659385b1b8" providerId="LiveId" clId="{FB8A05D9-5863-4921-A1DA-684591AE07DF}" dt="2021-05-10T16:51:46.434" v="3" actId="20577"/>
          <ac:spMkLst>
            <pc:docMk/>
            <pc:sldMk cId="205250487" sldId="304"/>
            <ac:spMk id="13" creationId="{7BA9A517-6F75-40FC-A80A-2478C9C0CD2C}"/>
          </ac:spMkLst>
        </pc:spChg>
      </pc:sldChg>
      <pc:sldChg chg="modSp mod">
        <pc:chgData name="Petr Konečný" userId="3e59de659385b1b8" providerId="LiveId" clId="{FB8A05D9-5863-4921-A1DA-684591AE07DF}" dt="2021-05-10T16:52:07.324" v="8" actId="20577"/>
        <pc:sldMkLst>
          <pc:docMk/>
          <pc:sldMk cId="2691928684" sldId="305"/>
        </pc:sldMkLst>
        <pc:spChg chg="mod">
          <ac:chgData name="Petr Konečný" userId="3e59de659385b1b8" providerId="LiveId" clId="{FB8A05D9-5863-4921-A1DA-684591AE07DF}" dt="2021-05-10T16:51:56.996" v="4" actId="20577"/>
          <ac:spMkLst>
            <pc:docMk/>
            <pc:sldMk cId="2691928684" sldId="305"/>
            <ac:spMk id="13" creationId="{7BA9A517-6F75-40FC-A80A-2478C9C0CD2C}"/>
          </ac:spMkLst>
        </pc:spChg>
        <pc:spChg chg="mod">
          <ac:chgData name="Petr Konečný" userId="3e59de659385b1b8" providerId="LiveId" clId="{FB8A05D9-5863-4921-A1DA-684591AE07DF}" dt="2021-05-10T16:52:07.324" v="8" actId="20577"/>
          <ac:spMkLst>
            <pc:docMk/>
            <pc:sldMk cId="2691928684" sldId="305"/>
            <ac:spMk id="16" creationId="{A173BED7-B43A-4729-8537-2B479071D732}"/>
          </ac:spMkLst>
        </pc:spChg>
      </pc:sldChg>
      <pc:sldChg chg="modSp mod">
        <pc:chgData name="Petr Konečný" userId="3e59de659385b1b8" providerId="LiveId" clId="{FB8A05D9-5863-4921-A1DA-684591AE07DF}" dt="2021-05-10T16:52:15.636" v="9" actId="20577"/>
        <pc:sldMkLst>
          <pc:docMk/>
          <pc:sldMk cId="3462192262" sldId="306"/>
        </pc:sldMkLst>
        <pc:spChg chg="mod">
          <ac:chgData name="Petr Konečný" userId="3e59de659385b1b8" providerId="LiveId" clId="{FB8A05D9-5863-4921-A1DA-684591AE07DF}" dt="2021-05-10T16:52:15.636" v="9" actId="20577"/>
          <ac:spMkLst>
            <pc:docMk/>
            <pc:sldMk cId="3462192262" sldId="306"/>
            <ac:spMk id="13" creationId="{7BA9A517-6F75-40FC-A80A-2478C9C0CD2C}"/>
          </ac:spMkLst>
        </pc:spChg>
      </pc:sldChg>
      <pc:sldChg chg="modSp mod">
        <pc:chgData name="Petr Konečný" userId="3e59de659385b1b8" providerId="LiveId" clId="{FB8A05D9-5863-4921-A1DA-684591AE07DF}" dt="2021-05-10T16:52:23.073" v="10" actId="20577"/>
        <pc:sldMkLst>
          <pc:docMk/>
          <pc:sldMk cId="1377554605" sldId="307"/>
        </pc:sldMkLst>
        <pc:spChg chg="mod">
          <ac:chgData name="Petr Konečný" userId="3e59de659385b1b8" providerId="LiveId" clId="{FB8A05D9-5863-4921-A1DA-684591AE07DF}" dt="2021-05-10T16:52:23.073" v="10" actId="20577"/>
          <ac:spMkLst>
            <pc:docMk/>
            <pc:sldMk cId="1377554605" sldId="307"/>
            <ac:spMk id="13" creationId="{7BA9A517-6F75-40FC-A80A-2478C9C0CD2C}"/>
          </ac:spMkLst>
        </pc:spChg>
      </pc:sldChg>
      <pc:sldChg chg="modSp mod">
        <pc:chgData name="Petr Konečný" userId="3e59de659385b1b8" providerId="LiveId" clId="{FB8A05D9-5863-4921-A1DA-684591AE07DF}" dt="2021-05-10T16:52:33.432" v="12" actId="20577"/>
        <pc:sldMkLst>
          <pc:docMk/>
          <pc:sldMk cId="1127719231" sldId="308"/>
        </pc:sldMkLst>
        <pc:spChg chg="mod">
          <ac:chgData name="Petr Konečný" userId="3e59de659385b1b8" providerId="LiveId" clId="{FB8A05D9-5863-4921-A1DA-684591AE07DF}" dt="2021-05-10T16:52:33.432" v="12" actId="20577"/>
          <ac:spMkLst>
            <pc:docMk/>
            <pc:sldMk cId="1127719231" sldId="308"/>
            <ac:spMk id="13" creationId="{7BA9A517-6F75-40FC-A80A-2478C9C0CD2C}"/>
          </ac:spMkLst>
        </pc:spChg>
      </pc:sldChg>
      <pc:sldChg chg="modSp mod">
        <pc:chgData name="Petr Konečný" userId="3e59de659385b1b8" providerId="LiveId" clId="{FB8A05D9-5863-4921-A1DA-684591AE07DF}" dt="2021-05-10T16:52:27.731" v="11" actId="20577"/>
        <pc:sldMkLst>
          <pc:docMk/>
          <pc:sldMk cId="1278385707" sldId="309"/>
        </pc:sldMkLst>
        <pc:spChg chg="mod">
          <ac:chgData name="Petr Konečný" userId="3e59de659385b1b8" providerId="LiveId" clId="{FB8A05D9-5863-4921-A1DA-684591AE07DF}" dt="2021-05-10T16:52:27.731" v="11" actId="20577"/>
          <ac:spMkLst>
            <pc:docMk/>
            <pc:sldMk cId="1278385707" sldId="309"/>
            <ac:spMk id="13" creationId="{7BA9A517-6F75-40FC-A80A-2478C9C0CD2C}"/>
          </ac:spMkLst>
        </pc:spChg>
      </pc:sldChg>
      <pc:sldChg chg="modSp mod">
        <pc:chgData name="Petr Konečný" userId="3e59de659385b1b8" providerId="LiveId" clId="{FB8A05D9-5863-4921-A1DA-684591AE07DF}" dt="2021-05-10T16:52:42.287" v="14" actId="113"/>
        <pc:sldMkLst>
          <pc:docMk/>
          <pc:sldMk cId="2098453080" sldId="310"/>
        </pc:sldMkLst>
        <pc:spChg chg="mod">
          <ac:chgData name="Petr Konečný" userId="3e59de659385b1b8" providerId="LiveId" clId="{FB8A05D9-5863-4921-A1DA-684591AE07DF}" dt="2021-05-10T16:52:36.225" v="13" actId="20577"/>
          <ac:spMkLst>
            <pc:docMk/>
            <pc:sldMk cId="2098453080" sldId="310"/>
            <ac:spMk id="13" creationId="{7BA9A517-6F75-40FC-A80A-2478C9C0CD2C}"/>
          </ac:spMkLst>
        </pc:spChg>
        <pc:spChg chg="mod">
          <ac:chgData name="Petr Konečný" userId="3e59de659385b1b8" providerId="LiveId" clId="{FB8A05D9-5863-4921-A1DA-684591AE07DF}" dt="2021-05-10T16:52:42.287" v="14" actId="113"/>
          <ac:spMkLst>
            <pc:docMk/>
            <pc:sldMk cId="2098453080" sldId="310"/>
            <ac:spMk id="16" creationId="{A173BED7-B43A-4729-8537-2B479071D732}"/>
          </ac:spMkLst>
        </pc:spChg>
      </pc:sldChg>
      <pc:sldChg chg="modSp mod">
        <pc:chgData name="Petr Konečný" userId="3e59de659385b1b8" providerId="LiveId" clId="{FB8A05D9-5863-4921-A1DA-684591AE07DF}" dt="2021-05-10T16:53:06.324" v="62" actId="20577"/>
        <pc:sldMkLst>
          <pc:docMk/>
          <pc:sldMk cId="395541889" sldId="311"/>
        </pc:sldMkLst>
        <pc:spChg chg="mod">
          <ac:chgData name="Petr Konečný" userId="3e59de659385b1b8" providerId="LiveId" clId="{FB8A05D9-5863-4921-A1DA-684591AE07DF}" dt="2021-05-10T16:52:46.975" v="15" actId="20577"/>
          <ac:spMkLst>
            <pc:docMk/>
            <pc:sldMk cId="395541889" sldId="311"/>
            <ac:spMk id="13" creationId="{7BA9A517-6F75-40FC-A80A-2478C9C0CD2C}"/>
          </ac:spMkLst>
        </pc:spChg>
        <pc:spChg chg="mod">
          <ac:chgData name="Petr Konečný" userId="3e59de659385b1b8" providerId="LiveId" clId="{FB8A05D9-5863-4921-A1DA-684591AE07DF}" dt="2021-05-10T16:53:06.324" v="62" actId="20577"/>
          <ac:spMkLst>
            <pc:docMk/>
            <pc:sldMk cId="395541889" sldId="311"/>
            <ac:spMk id="16" creationId="{A173BED7-B43A-4729-8537-2B479071D732}"/>
          </ac:spMkLst>
        </pc:spChg>
      </pc:sldChg>
      <pc:sldChg chg="modSp mod">
        <pc:chgData name="Petr Konečný" userId="3e59de659385b1b8" providerId="LiveId" clId="{FB8A05D9-5863-4921-A1DA-684591AE07DF}" dt="2021-05-10T16:53:17.053" v="69" actId="20577"/>
        <pc:sldMkLst>
          <pc:docMk/>
          <pc:sldMk cId="622493727" sldId="312"/>
        </pc:sldMkLst>
        <pc:spChg chg="mod">
          <ac:chgData name="Petr Konečný" userId="3e59de659385b1b8" providerId="LiveId" clId="{FB8A05D9-5863-4921-A1DA-684591AE07DF}" dt="2021-05-10T16:53:12.506" v="63" actId="20577"/>
          <ac:spMkLst>
            <pc:docMk/>
            <pc:sldMk cId="622493727" sldId="312"/>
            <ac:spMk id="13" creationId="{7BA9A517-6F75-40FC-A80A-2478C9C0CD2C}"/>
          </ac:spMkLst>
        </pc:spChg>
        <pc:spChg chg="mod">
          <ac:chgData name="Petr Konečný" userId="3e59de659385b1b8" providerId="LiveId" clId="{FB8A05D9-5863-4921-A1DA-684591AE07DF}" dt="2021-05-10T16:53:17.053" v="69" actId="20577"/>
          <ac:spMkLst>
            <pc:docMk/>
            <pc:sldMk cId="622493727" sldId="312"/>
            <ac:spMk id="16" creationId="{A173BED7-B43A-4729-8537-2B479071D732}"/>
          </ac:spMkLst>
        </pc:spChg>
      </pc:sldChg>
    </pc:docChg>
  </pc:docChgLst>
  <pc:docChgLst>
    <pc:chgData name="Petr Konečný" userId="3e59de659385b1b8" providerId="LiveId" clId="{2C1F9B98-8458-4DE0-BA34-41E61A4C50E9}"/>
    <pc:docChg chg="modSld">
      <pc:chgData name="Petr Konečný" userId="3e59de659385b1b8" providerId="LiveId" clId="{2C1F9B98-8458-4DE0-BA34-41E61A4C50E9}" dt="2021-06-09T09:23:43.838" v="2" actId="20577"/>
      <pc:docMkLst>
        <pc:docMk/>
      </pc:docMkLst>
      <pc:sldChg chg="modNotesTx">
        <pc:chgData name="Petr Konečný" userId="3e59de659385b1b8" providerId="LiveId" clId="{2C1F9B98-8458-4DE0-BA34-41E61A4C50E9}" dt="2021-06-09T09:23:43.838" v="2" actId="20577"/>
        <pc:sldMkLst>
          <pc:docMk/>
          <pc:sldMk cId="1127719231" sldId="30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F713DAC-2A9D-4D67-AA65-F2C2465EF1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BC2493-A186-4CA1-AA1B-A525FE97AA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446D7-538D-4186-AEB9-0D04E9855679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0B41B68-3B0E-47C4-8D18-2B08D5296F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9B3512-4A23-4EEC-A376-FF1ECCD26E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CA9EE-0764-45A6-958E-733EC0CF7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390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62E29-ADBB-4A5B-8227-301D48C43734}" type="datetimeFigureOut">
              <a:rPr lang="cs-CZ" smtClean="0"/>
              <a:t>17.09.2021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CE03D-B7EF-40FF-930A-4654A1ABE4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914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605D-2EA2-4E5C-B64C-345126FC9080}" type="datetime1">
              <a:rPr lang="cs-CZ" smtClean="0"/>
              <a:t>17.09.2021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TIC – PORTFOLIO PRODUKTŮ A SLUŽEB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76F8-AFD4-481E-AFAD-AFAC5F2CD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64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E7CD-4714-4BBA-8A21-CD05CBCC0C2B}" type="datetime1">
              <a:rPr lang="cs-CZ" smtClean="0"/>
              <a:t>17.09.2021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TIC – PORTFOLIO PRODUKTŮ A SLUŽEB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76F8-AFD4-481E-AFAD-AFAC5F2CD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84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B78D-C940-46C7-9187-C417858D51F1}" type="datetime1">
              <a:rPr lang="cs-CZ" smtClean="0"/>
              <a:t>17.09.2021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TIC – PORTFOLIO PRODUKTŮ A SLUŽEB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76F8-AFD4-481E-AFAD-AFAC5F2CD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63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DCD51-A4CC-4E8F-AD36-9610D6432EED}" type="datetime1">
              <a:rPr lang="cs-CZ" smtClean="0"/>
              <a:t>17.09.2021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TIC – PORTFOLIO PRODUKTŮ A SLUŽEB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76F8-AFD4-481E-AFAD-AFAC5F2CD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44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E0ACB-E1B5-41E7-B174-DCF596C2C9A6}" type="datetime1">
              <a:rPr lang="cs-CZ" smtClean="0"/>
              <a:t>17.09.2021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TIC – PORTFOLIO PRODUKTŮ A SLUŽEB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76F8-AFD4-481E-AFAD-AFAC5F2CD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83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D2A67-BBED-4BD2-BF1D-25202B106057}" type="datetime1">
              <a:rPr lang="cs-CZ" smtClean="0"/>
              <a:t>17.09.2021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TIC – PORTFOLIO PRODUKTŮ A SLUŽEB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76F8-AFD4-481E-AFAD-AFAC5F2CD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90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4F54-1443-4112-AE85-BD5375766305}" type="datetime1">
              <a:rPr lang="cs-CZ" smtClean="0"/>
              <a:t>17.09.2021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TIC – PORTFOLIO PRODUKTŮ A SLUŽEB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76F8-AFD4-481E-AFAD-AFAC5F2CD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32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54DA3-F66B-4B91-A87F-6D525A4947F4}" type="datetime1">
              <a:rPr lang="cs-CZ" smtClean="0"/>
              <a:t>17.09.2021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TIC – PORTFOLIO PRODUKTŮ A SLUŽEB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76F8-AFD4-481E-AFAD-AFAC5F2CD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5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EB51-9A7E-4A0C-8944-E18C278AF21D}" type="datetime1">
              <a:rPr lang="cs-CZ" smtClean="0"/>
              <a:t>17.09.2021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TIC – PORTFOLIO PRODUKTŮ A SLUŽEB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76F8-AFD4-481E-AFAD-AFAC5F2CD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8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E066-3AF3-419C-984F-3A2BF506B414}" type="datetime1">
              <a:rPr lang="cs-CZ" smtClean="0"/>
              <a:t>17.09.2021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TIC – PORTFOLIO PRODUKTŮ A SLUŽEB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76F8-AFD4-481E-AFAD-AFAC5F2CD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57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640-9816-4DFD-9060-7310DCAD0623}" type="datetime1">
              <a:rPr lang="cs-CZ" smtClean="0"/>
              <a:t>17.09.2021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TIC – PORTFOLIO PRODUKTŮ A SLUŽEB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C76F8-AFD4-481E-AFAD-AFAC5F2CD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11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3F4A4-7673-4D14-9857-EEEC052FFA82}" type="datetime1">
              <a:rPr lang="cs-CZ" smtClean="0"/>
              <a:t>17.09.2021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TIC – PORTFOLIO PRODUKTŮ A SLUŽEB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C76F8-AFD4-481E-AFAD-AFAC5F2CD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79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1214421"/>
            <a:ext cx="9501052" cy="182183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accent2"/>
                </a:solidFill>
              </a:rPr>
              <a:t>Implementace Krajského akčního plánu rozvoje vzdělávání pro území Zlínského kraje II</a:t>
            </a:r>
            <a:br>
              <a:rPr lang="cs-CZ" sz="4000" b="1" dirty="0">
                <a:solidFill>
                  <a:schemeClr val="accent2"/>
                </a:solidFill>
              </a:rPr>
            </a:br>
            <a:r>
              <a:rPr lang="cs-CZ" sz="4000" b="1" dirty="0">
                <a:solidFill>
                  <a:schemeClr val="accent2"/>
                </a:solidFill>
              </a:rPr>
              <a:t>(IKAP II)</a:t>
            </a:r>
            <a:br>
              <a:rPr lang="cs-CZ" sz="4000" b="1" dirty="0">
                <a:solidFill>
                  <a:schemeClr val="accent2"/>
                </a:solidFill>
              </a:rPr>
            </a:br>
            <a:br>
              <a:rPr lang="cs-CZ" sz="4000" b="1" dirty="0">
                <a:solidFill>
                  <a:schemeClr val="accent2"/>
                </a:solidFill>
              </a:rPr>
            </a:br>
            <a:r>
              <a:rPr lang="cs-CZ" sz="1800" b="1" dirty="0">
                <a:solidFill>
                  <a:schemeClr val="accent2"/>
                </a:solidFill>
              </a:rPr>
              <a:t>Registrační číslo projektu: </a:t>
            </a:r>
            <a:r>
              <a:rPr lang="cs-CZ" sz="1800" dirty="0"/>
              <a:t>CZ.02.3.68/0.0/0.0/19_078/0018903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128" y="4923081"/>
            <a:ext cx="6479771" cy="1438102"/>
          </a:xfrm>
          <a:prstGeom prst="rect">
            <a:avLst/>
          </a:prstGeom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18606" y="3555378"/>
            <a:ext cx="10607040" cy="1563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000" kern="0" spc="100" dirty="0">
                <a:latin typeface="Grandis Black" panose="02000903000000000000" pitchFamily="50" charset="-18"/>
                <a:ea typeface="Grandis Black" panose="02000903000000000000" pitchFamily="50" charset="-18"/>
              </a:rPr>
              <a:t>Zážitkový kurz kreativity a podnikavosti pro SŠ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DD3A71E-40C1-49EF-9C19-5FC49AE36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705"/>
            <a:ext cx="12192000" cy="67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03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3340</TotalTime>
  <Words>32</Words>
  <Application>Microsoft Office PowerPoint</Application>
  <PresentationFormat>Širokoúhlá obrazovka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Grandis Black</vt:lpstr>
      <vt:lpstr>Office Theme</vt:lpstr>
      <vt:lpstr>Implementace Krajského akčního plánu rozvoje vzdělávání pro území Zlínského kraje II (IKAP II)  Registrační číslo projektu: CZ.02.3.68/0.0/0.0/19_078/0018903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Radoslav Dostál</dc:creator>
  <cp:lastModifiedBy>Petr Konečný</cp:lastModifiedBy>
  <cp:revision>99</cp:revision>
  <dcterms:created xsi:type="dcterms:W3CDTF">2020-05-31T18:36:55Z</dcterms:created>
  <dcterms:modified xsi:type="dcterms:W3CDTF">2021-09-17T06:51:15Z</dcterms:modified>
</cp:coreProperties>
</file>